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65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38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6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12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37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97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48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8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96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18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F2AD9-4292-E447-9DC0-C9EAEDC426E7}" type="datetimeFigureOut">
              <a:rPr kumimoji="1" lang="ja-JP" altLang="en-US" smtClean="0"/>
              <a:t>2017/11/12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FF6E-6F31-D943-8E8A-3C306E28AF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8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 Users Group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November, 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835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Introductions (if new people)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Who are you?</a:t>
            </a:r>
          </a:p>
          <a:p>
            <a:r>
              <a:rPr lang="en-US" altLang="ja-JP" dirty="0" smtClean="0"/>
              <a:t>What department/company do you work for?</a:t>
            </a:r>
          </a:p>
          <a:p>
            <a:r>
              <a:rPr kumimoji="1" lang="en-US" altLang="ja-JP" dirty="0" smtClean="0"/>
              <a:t>Why interested in R?</a:t>
            </a:r>
          </a:p>
        </p:txBody>
      </p:sp>
    </p:spTree>
    <p:extLst>
      <p:ext uri="{BB962C8B-B14F-4D97-AF65-F5344CB8AC3E}">
        <p14:creationId xmlns:p14="http://schemas.microsoft.com/office/powerpoint/2010/main" val="128077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Meeting Structure and Upcoming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03" y="1690688"/>
            <a:ext cx="7214060" cy="4351338"/>
          </a:xfrm>
        </p:spPr>
      </p:pic>
    </p:spTree>
    <p:extLst>
      <p:ext uri="{BB962C8B-B14F-4D97-AF65-F5344CB8AC3E}">
        <p14:creationId xmlns:p14="http://schemas.microsoft.com/office/powerpoint/2010/main" val="74064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Workshop 1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Basic Processing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don’t have a computer, please pair with someone who does</a:t>
            </a:r>
          </a:p>
          <a:p>
            <a:r>
              <a:rPr lang="en-US" altLang="ja-JP" dirty="0" smtClean="0"/>
              <a:t>We’ll stop about 11:45 to go over questions and closing remarks</a:t>
            </a:r>
          </a:p>
          <a:p>
            <a:r>
              <a:rPr kumimoji="1" lang="en-US" altLang="ja-JP" dirty="0" smtClean="0"/>
              <a:t>We’ll process from a CSV</a:t>
            </a:r>
          </a:p>
          <a:p>
            <a:pPr lvl="1"/>
            <a:r>
              <a:rPr lang="en-US" altLang="ja-JP" b="1" dirty="0" err="1" smtClean="0"/>
              <a:t>Git</a:t>
            </a:r>
            <a:r>
              <a:rPr lang="en-US" altLang="ja-JP" b="1" dirty="0" smtClean="0"/>
              <a:t> Repo: http://</a:t>
            </a:r>
            <a:r>
              <a:rPr lang="en-US" altLang="ja-JP" b="1" dirty="0" err="1" smtClean="0"/>
              <a:t>bit.ly</a:t>
            </a:r>
            <a:r>
              <a:rPr lang="en-US" altLang="ja-JP" b="1" dirty="0" smtClean="0"/>
              <a:t>/2i8COPU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4286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Sensor Information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1266" y="2043989"/>
            <a:ext cx="4422534" cy="43513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9859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Sensor Data Overview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148521"/>
              </p:ext>
            </p:extLst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Data Point/Name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Type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TimeStamp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DateTime</a:t>
                      </a:r>
                      <a:r>
                        <a:rPr kumimoji="1" lang="en-US" altLang="ja-JP" dirty="0" smtClean="0"/>
                        <a:t> as String (MM/DD/YYYY TT:TT:TT)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Node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Temperature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Pressure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Atmospheric Humidity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Temperature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Raw Soil Moisture 20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Raw Soil Moisture 5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Voltage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Moisture Percentage 20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Soil Moisture Percentage 5 cm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Floating Point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Integer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1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627"/>
          </a:xfrm>
        </p:spPr>
        <p:txBody>
          <a:bodyPr>
            <a:normAutofit fontScale="90000"/>
          </a:bodyPr>
          <a:lstStyle/>
          <a:p>
            <a:r>
              <a:rPr kumimoji="1" lang="en-US" altLang="ja-JP" smtClean="0"/>
              <a:t>Exercise Details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0752"/>
            <a:ext cx="10515600" cy="5276211"/>
          </a:xfrm>
        </p:spPr>
        <p:txBody>
          <a:bodyPr/>
          <a:lstStyle/>
          <a:p>
            <a:r>
              <a:rPr kumimoji="1" lang="en-US" altLang="ja-JP" b="1" dirty="0" smtClean="0"/>
              <a:t>Data</a:t>
            </a:r>
            <a:r>
              <a:rPr lang="en-US" altLang="ja-JP" b="1" dirty="0"/>
              <a:t>: http://</a:t>
            </a:r>
            <a:r>
              <a:rPr lang="en-US" altLang="ja-JP" b="1" dirty="0" err="1"/>
              <a:t>bit.ly</a:t>
            </a:r>
            <a:r>
              <a:rPr lang="en-US" altLang="ja-JP" b="1" dirty="0"/>
              <a:t>/2i8COPU</a:t>
            </a:r>
            <a:endParaRPr kumimoji="1" lang="en-US" altLang="ja-JP" b="1" dirty="0" smtClean="0"/>
          </a:p>
          <a:p>
            <a:r>
              <a:rPr lang="en-US" altLang="ja-JP" dirty="0" smtClean="0"/>
              <a:t>Questions/Exercises</a:t>
            </a:r>
          </a:p>
          <a:p>
            <a:pPr lvl="1"/>
            <a:r>
              <a:rPr kumimoji="1" lang="en-US" altLang="ja-JP" dirty="0" smtClean="0"/>
              <a:t>Load the data</a:t>
            </a:r>
          </a:p>
          <a:p>
            <a:pPr lvl="1"/>
            <a:r>
              <a:rPr lang="en-US" altLang="ja-JP" dirty="0" smtClean="0"/>
              <a:t>Data Structures</a:t>
            </a:r>
          </a:p>
          <a:p>
            <a:pPr lvl="2"/>
            <a:r>
              <a:rPr kumimoji="1" lang="en-US" altLang="ja-JP" dirty="0" smtClean="0"/>
              <a:t>Data Frames</a:t>
            </a:r>
          </a:p>
          <a:p>
            <a:pPr lvl="2"/>
            <a:r>
              <a:rPr lang="en-US" altLang="ja-JP" dirty="0" err="1" smtClean="0"/>
              <a:t>Data.Table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Array/Matrix/List/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Basic Groupings and Analysis</a:t>
            </a:r>
          </a:p>
          <a:p>
            <a:pPr lvl="2"/>
            <a:r>
              <a:rPr kumimoji="1" lang="en-US" altLang="ja-JP" dirty="0" smtClean="0"/>
              <a:t>Average moisture per X period (day, week, month) per node</a:t>
            </a:r>
          </a:p>
          <a:p>
            <a:pPr lvl="2"/>
            <a:r>
              <a:rPr lang="en-US" altLang="ja-JP" dirty="0" smtClean="0"/>
              <a:t>Average humidity per X period (day, week, month) per node</a:t>
            </a:r>
          </a:p>
          <a:p>
            <a:pPr lvl="2"/>
            <a:r>
              <a:rPr lang="en-US" altLang="ja-JP" dirty="0" smtClean="0"/>
              <a:t>Average Atmospheric Pressure per X period (day, week, month) per node.</a:t>
            </a:r>
          </a:p>
          <a:p>
            <a:pPr lvl="2"/>
            <a:r>
              <a:rPr kumimoji="1" lang="en-US" altLang="ja-JP" dirty="0" smtClean="0"/>
              <a:t>Signal Variation (time of day?)</a:t>
            </a:r>
          </a:p>
          <a:p>
            <a:pPr lvl="1"/>
            <a:r>
              <a:rPr lang="en-US" altLang="ja-JP" dirty="0" smtClean="0"/>
              <a:t>General guess on topology of this farm looking at data?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6956307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220</Words>
  <Application>Microsoft Macintosh PowerPoint</Application>
  <PresentationFormat>ワイド画面</PresentationFormat>
  <Paragraphs>54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Mangal</vt:lpstr>
      <vt:lpstr>Yu Gothic</vt:lpstr>
      <vt:lpstr>Yu Gothic Light</vt:lpstr>
      <vt:lpstr>Arial</vt:lpstr>
      <vt:lpstr>ホワイト</vt:lpstr>
      <vt:lpstr>R Users Group</vt:lpstr>
      <vt:lpstr>Introductions (if new people)</vt:lpstr>
      <vt:lpstr>Meeting Structure and Upcoming</vt:lpstr>
      <vt:lpstr>Workshop 1 – Basic Processing</vt:lpstr>
      <vt:lpstr>Sensor Information</vt:lpstr>
      <vt:lpstr>Sensor Data Overview</vt:lpstr>
      <vt:lpstr>Exercise Details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Users Group</dc:title>
  <dc:creator>David Thole</dc:creator>
  <cp:lastModifiedBy>David Thole</cp:lastModifiedBy>
  <cp:revision>6</cp:revision>
  <dcterms:created xsi:type="dcterms:W3CDTF">2017-11-12T19:40:09Z</dcterms:created>
  <dcterms:modified xsi:type="dcterms:W3CDTF">2017-11-12T20:20:26Z</dcterms:modified>
</cp:coreProperties>
</file>